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11356128" cy="89982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3068960"/>
            <a:ext cx="7791450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24744"/>
            <a:ext cx="817245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060847"/>
            <a:ext cx="8136904" cy="45788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572750" cy="5743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933055"/>
            <a:ext cx="8064896" cy="27192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76325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4869" y="2204864"/>
            <a:ext cx="10899764" cy="43924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76325"/>
            <a:ext cx="10706100" cy="578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060848"/>
            <a:ext cx="10850116" cy="4680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4907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01090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9347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180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00125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10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764704"/>
            <a:ext cx="10172700" cy="450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3253" y="5270029"/>
            <a:ext cx="10420350" cy="153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79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63325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490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770572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61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777240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276872"/>
            <a:ext cx="8001413" cy="24668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806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9753600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0780" y="2360059"/>
            <a:ext cx="9505056" cy="21341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345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266825"/>
            <a:ext cx="8401050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276872"/>
            <a:ext cx="7848872" cy="43924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841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268760"/>
            <a:ext cx="481965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340768"/>
            <a:ext cx="564832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348880"/>
            <a:ext cx="6264696" cy="3456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404664"/>
            <a:ext cx="5467350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371850"/>
            <a:ext cx="8181975" cy="3486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1387648"/>
            <a:ext cx="4104456" cy="16093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67266" y="4365104"/>
            <a:ext cx="8589174" cy="23762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68778"/>
            <a:ext cx="10960296" cy="548922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4509120"/>
            <a:ext cx="5616624" cy="2232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689610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420888"/>
            <a:ext cx="7416824" cy="32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29975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951547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2026-01-15T04:41:13Z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